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Poppins Bold" charset="1" panose="02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2254753"/>
            <a:ext cx="7038099" cy="11022647"/>
            <a:chOff x="0" y="0"/>
            <a:chExt cx="9384132" cy="146968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8415650"/>
              <a:ext cx="9384132" cy="628121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959600" y="0"/>
              <a:ext cx="3464932" cy="7329665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08534" y="0"/>
            <a:ext cx="2245792" cy="224579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796649" y="1932840"/>
            <a:ext cx="8057677" cy="7341484"/>
            <a:chOff x="0" y="0"/>
            <a:chExt cx="10743569" cy="978864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10743569" cy="8223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95"/>
                </a:lnSpc>
              </a:pPr>
              <a:r>
                <a:rPr lang="en-US" sz="8541">
                  <a:solidFill>
                    <a:srgbClr val="FDF9DE"/>
                  </a:solidFill>
                  <a:latin typeface="Poppins Bold Bold Italics"/>
                </a:rPr>
                <a:t>PROJECT:</a:t>
              </a:r>
            </a:p>
            <a:p>
              <a:pPr algn="l">
                <a:lnSpc>
                  <a:spcPts val="9395"/>
                </a:lnSpc>
              </a:pPr>
              <a:r>
                <a:rPr lang="en-US" sz="7380">
                  <a:solidFill>
                    <a:srgbClr val="FDF9DE"/>
                  </a:solidFill>
                  <a:latin typeface="Poppins Bold Bold Italics"/>
                </a:rPr>
                <a:t>BYP SHOPPING SYSTEM</a:t>
              </a:r>
            </a:p>
            <a:p>
              <a:pPr>
                <a:lnSpc>
                  <a:spcPts val="1058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845050"/>
              <a:ext cx="10743569" cy="943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86"/>
                </a:lnSpc>
              </a:pPr>
              <a:r>
                <a:rPr lang="en-US" sz="2321">
                  <a:solidFill>
                    <a:srgbClr val="FDF9DE"/>
                  </a:solidFill>
                  <a:latin typeface="Poppins Medium Italics"/>
                </a:rPr>
                <a:t>INSTRUCTOR: Dr.essra eoqely SECTION:62</a:t>
              </a:r>
            </a:p>
            <a:p>
              <a:pPr>
                <a:lnSpc>
                  <a:spcPts val="2786"/>
                </a:lnSpc>
              </a:pPr>
              <a:r>
                <a:rPr lang="en-US" sz="2321">
                  <a:solidFill>
                    <a:srgbClr val="FDF9DE"/>
                  </a:solidFill>
                  <a:latin typeface="Poppins Medium Italics"/>
                </a:rPr>
                <a:t>COURSE NAME:object orinated programming(2).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6626" y="1821943"/>
            <a:ext cx="4867591" cy="664311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786351" y="3412160"/>
            <a:ext cx="9262285" cy="3462681"/>
            <a:chOff x="0" y="0"/>
            <a:chExt cx="12349713" cy="46169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349713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242254"/>
                  </a:solidFill>
                  <a:latin typeface="Poppins Bold Bold Italics"/>
                </a:rPr>
                <a:t>GROUP MEMBERS.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90039"/>
              <a:ext cx="12349713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NAME: Hissah Alwasifer       ID:219025504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NAME:NOURA ALMOSENED   ID:219010636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00653"/>
              <a:ext cx="12349713" cy="51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3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2423" y="619972"/>
            <a:ext cx="13483153" cy="8642985"/>
            <a:chOff x="0" y="0"/>
            <a:chExt cx="17977538" cy="115239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70323" y="0"/>
              <a:ext cx="8836893" cy="5713952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0" y="6460426"/>
              <a:ext cx="17977538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242254"/>
                  </a:solidFill>
                  <a:latin typeface="Poppins Bold Bold Italics"/>
                </a:rPr>
                <a:t>INTRODUCTION: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764801"/>
              <a:ext cx="17977538" cy="1572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BYP SHOPPING SYSTEM 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It is a store or shop designed to allow the customers to be their personal shoppers to perform the process of buying completed outfits easily over the internet.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007725"/>
              <a:ext cx="17977538" cy="51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03497"/>
            <a:ext cx="6865510" cy="3480007"/>
            <a:chOff x="0" y="0"/>
            <a:chExt cx="9154014" cy="46400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154014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242254"/>
                  </a:solidFill>
                  <a:latin typeface="Poppins Bold Bold Italics"/>
                </a:rPr>
                <a:t>output.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09150"/>
              <a:ext cx="9154014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we will run the program to show the output of our system and functionality.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23754"/>
              <a:ext cx="9154014" cy="51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4533" y="2110156"/>
            <a:ext cx="7486294" cy="6066689"/>
            <a:chOff x="0" y="0"/>
            <a:chExt cx="9981725" cy="808891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81725" cy="808891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957841" y="0"/>
              <a:ext cx="2813032" cy="2669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47098" y="3893020"/>
            <a:ext cx="11593805" cy="2500960"/>
            <a:chOff x="0" y="0"/>
            <a:chExt cx="15458406" cy="33346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5458406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242254"/>
                  </a:solidFill>
                  <a:latin typeface="Poppins Bold Bold Italics"/>
                </a:rPr>
                <a:t>refernces: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90039"/>
              <a:ext cx="15458406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https://www.guru99.com/java-swing-gui.html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 Italics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3774" y="4091140"/>
            <a:ext cx="6314040" cy="2104720"/>
            <a:chOff x="0" y="0"/>
            <a:chExt cx="8418720" cy="28062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8418720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DF9DE"/>
                  </a:solidFill>
                  <a:latin typeface="Poppins Bold Bold Italics"/>
                </a:rPr>
                <a:t>thank you.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90039"/>
              <a:ext cx="8418720" cy="51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648" y="2534316"/>
            <a:ext cx="8115300" cy="5218368"/>
            <a:chOff x="0" y="0"/>
            <a:chExt cx="10820400" cy="695782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98490"/>
              <a:ext cx="10820400" cy="545933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105899" y="0"/>
              <a:ext cx="3719273" cy="6957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DAEx3uAx-wQ</dc:identifier>
  <dcterms:modified xsi:type="dcterms:W3CDTF">2011-08-01T06:04:30Z</dcterms:modified>
  <cp:revision>1</cp:revision>
  <dc:title>PROJECT: BYP SHOPPING SYSTEM</dc:title>
</cp:coreProperties>
</file>